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63" r:id="rId4"/>
    <p:sldId id="266" r:id="rId5"/>
    <p:sldId id="257" r:id="rId6"/>
    <p:sldId id="262" r:id="rId7"/>
    <p:sldId id="260" r:id="rId8"/>
    <p:sldId id="261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703B6-B098-4AF4-9437-9F55BD75C837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BD603-2460-4186-9A96-39BA62D2FA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5157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290351-CE29-41AB-98E6-18698881FB66}" type="datetimeFigureOut">
              <a:rPr lang="en-AU" smtClean="0"/>
              <a:t>22/06/2012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5D7896-8DF8-477C-996B-F53E957ACD2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3677794"/>
          </a:xfrm>
        </p:spPr>
        <p:txBody>
          <a:bodyPr>
            <a:noAutofit/>
          </a:bodyPr>
          <a:lstStyle/>
          <a:p>
            <a:pPr algn="ctr"/>
            <a:r>
              <a:rPr lang="en-AU" sz="5400" dirty="0" smtClean="0">
                <a:latin typeface="AR CHRISTY" pitchFamily="2" charset="0"/>
              </a:rPr>
              <a:t>Social Media in </a:t>
            </a:r>
            <a:br>
              <a:rPr lang="en-AU" sz="5400" dirty="0" smtClean="0">
                <a:latin typeface="AR CHRISTY" pitchFamily="2" charset="0"/>
              </a:rPr>
            </a:br>
            <a:r>
              <a:rPr lang="en-AU" sz="5400" dirty="0" smtClean="0">
                <a:latin typeface="AR CHRISTY" pitchFamily="2" charset="0"/>
              </a:rPr>
              <a:t>Education</a:t>
            </a:r>
            <a:endParaRPr lang="en-AU" sz="5400" dirty="0">
              <a:latin typeface="AR CHRIST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3200" dirty="0" err="1" smtClean="0">
                <a:latin typeface="Angsana New" pitchFamily="18" charset="-34"/>
                <a:cs typeface="Angsana New" pitchFamily="18" charset="-34"/>
              </a:rPr>
              <a:t>Anika</a:t>
            </a:r>
            <a:r>
              <a:rPr lang="en-AU" sz="3200" dirty="0" smtClean="0">
                <a:latin typeface="Angsana New" pitchFamily="18" charset="-34"/>
                <a:cs typeface="Angsana New" pitchFamily="18" charset="-34"/>
              </a:rPr>
              <a:t> Montgomery</a:t>
            </a:r>
          </a:p>
          <a:p>
            <a:r>
              <a:rPr lang="en-AU" sz="3200" dirty="0" smtClean="0">
                <a:latin typeface="Angsana New" pitchFamily="18" charset="-34"/>
                <a:cs typeface="Angsana New" pitchFamily="18" charset="-34"/>
              </a:rPr>
              <a:t>@</a:t>
            </a:r>
            <a:r>
              <a:rPr lang="en-AU" sz="3200" dirty="0" err="1" smtClean="0">
                <a:latin typeface="Angsana New" pitchFamily="18" charset="-34"/>
                <a:cs typeface="Angsana New" pitchFamily="18" charset="-34"/>
              </a:rPr>
              <a:t>anikamonty</a:t>
            </a:r>
            <a:endParaRPr lang="en-AU" sz="32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028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691276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7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748883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8640"/>
            <a:ext cx="7113313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aq\Pictures\anika\aaa\twitter-carto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712879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5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mpaq\Pictures\anika\aaa\PL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1682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2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weetDeck - Google Chro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2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784887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ompaq\Pictures\anika\aaa\Todays-Tip-Build-A-Personal-Learning-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1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681</TotalTime>
  <Words>7</Words>
  <Application>Microsoft Office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Social Media in 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compaq</dc:creator>
  <cp:lastModifiedBy>compaq</cp:lastModifiedBy>
  <cp:revision>3</cp:revision>
  <dcterms:created xsi:type="dcterms:W3CDTF">2012-04-22T02:58:26Z</dcterms:created>
  <dcterms:modified xsi:type="dcterms:W3CDTF">2012-06-22T03:53:54Z</dcterms:modified>
</cp:coreProperties>
</file>